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handoutMasterIdLst>
    <p:handoutMasterId r:id="rId30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9" r:id="rId17"/>
    <p:sldId id="303" r:id="rId18"/>
    <p:sldId id="304" r:id="rId19"/>
    <p:sldId id="305" r:id="rId20"/>
    <p:sldId id="312" r:id="rId21"/>
    <p:sldId id="302" r:id="rId22"/>
    <p:sldId id="295" r:id="rId23"/>
    <p:sldId id="306" r:id="rId24"/>
    <p:sldId id="308" r:id="rId25"/>
    <p:sldId id="311" r:id="rId26"/>
    <p:sldId id="314" r:id="rId27"/>
    <p:sldId id="286" r:id="rId2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 autoAdjust="0"/>
    <p:restoredTop sz="75305" autoAdjust="0"/>
  </p:normalViewPr>
  <p:slideViewPr>
    <p:cSldViewPr snapToGrid="0" snapToObjects="1">
      <p:cViewPr>
        <p:scale>
          <a:sx n="114" d="100"/>
          <a:sy n="114" d="100"/>
        </p:scale>
        <p:origin x="1760" y="336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2EB011-081E-0F44-90F2-EFCDBA32EAA6}" type="pres">
      <dgm:prSet presAssocID="{CA6928B7-E291-794B-ACD9-E1BDAF132E2C}" presName="sibTrans" presStyleLbl="sibTrans1D1" presStyleIdx="0" presStyleCnt="6"/>
      <dgm:spPr/>
      <dgm:t>
        <a:bodyPr/>
        <a:lstStyle/>
        <a:p>
          <a:endParaRPr lang="en-GB"/>
        </a:p>
      </dgm:t>
    </dgm:pt>
    <dgm:pt modelId="{AC66CBC6-9FF9-5F42-9D31-516DD27C1D5E}" type="pres">
      <dgm:prSet presAssocID="{CA6928B7-E291-794B-ACD9-E1BDAF132E2C}" presName="connectorText" presStyleLbl="sibTrans1D1" presStyleIdx="0" presStyleCnt="6"/>
      <dgm:spPr/>
      <dgm:t>
        <a:bodyPr/>
        <a:lstStyle/>
        <a:p>
          <a:endParaRPr lang="en-GB"/>
        </a:p>
      </dgm:t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FC6891-3841-9748-8112-69F70E9670FA}" type="pres">
      <dgm:prSet presAssocID="{21CF1DF3-F491-074B-8E92-4D11E809D868}" presName="sibTrans" presStyleLbl="sibTrans1D1" presStyleIdx="1" presStyleCnt="6"/>
      <dgm:spPr/>
      <dgm:t>
        <a:bodyPr/>
        <a:lstStyle/>
        <a:p>
          <a:endParaRPr lang="en-GB"/>
        </a:p>
      </dgm:t>
    </dgm:pt>
    <dgm:pt modelId="{6A1A8E10-C5CA-3146-9E5B-E641A332893E}" type="pres">
      <dgm:prSet presAssocID="{21CF1DF3-F491-074B-8E92-4D11E809D868}" presName="connectorText" presStyleLbl="sibTrans1D1" presStyleIdx="1" presStyleCnt="6"/>
      <dgm:spPr/>
      <dgm:t>
        <a:bodyPr/>
        <a:lstStyle/>
        <a:p>
          <a:endParaRPr lang="en-GB"/>
        </a:p>
      </dgm:t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4AE2AF-F131-274F-A422-0ACA27B997A4}" type="pres">
      <dgm:prSet presAssocID="{50C898E1-3ED7-7743-9882-EE28F96D39B9}" presName="sibTrans" presStyleLbl="sibTrans1D1" presStyleIdx="2" presStyleCnt="6"/>
      <dgm:spPr/>
      <dgm:t>
        <a:bodyPr/>
        <a:lstStyle/>
        <a:p>
          <a:endParaRPr lang="en-GB"/>
        </a:p>
      </dgm:t>
    </dgm:pt>
    <dgm:pt modelId="{7109D2BA-193C-0045-A66F-69F9AFDEC268}" type="pres">
      <dgm:prSet presAssocID="{50C898E1-3ED7-7743-9882-EE28F96D39B9}" presName="connectorText" presStyleLbl="sibTrans1D1" presStyleIdx="2" presStyleCnt="6"/>
      <dgm:spPr/>
      <dgm:t>
        <a:bodyPr/>
        <a:lstStyle/>
        <a:p>
          <a:endParaRPr lang="en-GB"/>
        </a:p>
      </dgm:t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6A910-3D2F-854D-9735-5BF2BBA2B2E2}" type="pres">
      <dgm:prSet presAssocID="{CD8A7774-0122-7F42-8510-417A96B11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E24F4ECD-72FA-C448-9092-D67692F182A3}" type="pres">
      <dgm:prSet presAssocID="{CD8A7774-0122-7F42-8510-417A96B11EFE}" presName="connectorText" presStyleLbl="sibTrans1D1" presStyleIdx="3" presStyleCnt="6"/>
      <dgm:spPr/>
      <dgm:t>
        <a:bodyPr/>
        <a:lstStyle/>
        <a:p>
          <a:endParaRPr lang="en-GB"/>
        </a:p>
      </dgm:t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288AB-78A7-6947-A6D1-003690D5A90D}" type="pres">
      <dgm:prSet presAssocID="{E7C5CD71-0E98-F249-9239-E056C929234F}" presName="sibTrans" presStyleLbl="sibTrans1D1" presStyleIdx="4" presStyleCnt="6"/>
      <dgm:spPr/>
      <dgm:t>
        <a:bodyPr/>
        <a:lstStyle/>
        <a:p>
          <a:endParaRPr lang="en-GB"/>
        </a:p>
      </dgm:t>
    </dgm:pt>
    <dgm:pt modelId="{FB22AFC9-5964-C14C-AE8D-FF209175287B}" type="pres">
      <dgm:prSet presAssocID="{E7C5CD71-0E98-F249-9239-E056C929234F}" presName="connectorText" presStyleLbl="sibTrans1D1" presStyleIdx="4" presStyleCnt="6"/>
      <dgm:spPr/>
      <dgm:t>
        <a:bodyPr/>
        <a:lstStyle/>
        <a:p>
          <a:endParaRPr lang="en-GB"/>
        </a:p>
      </dgm:t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3DDECF-828B-4D46-BE56-090173E7C320}" type="pres">
      <dgm:prSet presAssocID="{8DB8F359-E782-9448-B21E-533F6B66357F}" presName="sibTrans" presStyleLbl="sibTrans1D1" presStyleIdx="5" presStyleCnt="6"/>
      <dgm:spPr/>
      <dgm:t>
        <a:bodyPr/>
        <a:lstStyle/>
        <a:p>
          <a:endParaRPr lang="en-GB"/>
        </a:p>
      </dgm:t>
    </dgm:pt>
    <dgm:pt modelId="{4ECE4184-DC8F-A04E-B477-CD24AEE2B575}" type="pres">
      <dgm:prSet presAssocID="{8DB8F359-E782-9448-B21E-533F6B66357F}" presName="connectorText" presStyleLbl="sibTrans1D1" presStyleIdx="5" presStyleCnt="6"/>
      <dgm:spPr/>
      <dgm:t>
        <a:bodyPr/>
        <a:lstStyle/>
        <a:p>
          <a:endParaRPr lang="en-GB"/>
        </a:p>
      </dgm:t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Praktikum erstellen</a:t>
          </a:r>
          <a:endParaRPr sz="21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eintragen</a:t>
          </a:r>
          <a:endParaRPr sz="21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online stellen</a:t>
          </a:r>
          <a:endParaRPr sz="21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Wahl der Präferenzen</a:t>
          </a:r>
          <a:endParaRPr sz="21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Verteilung in Kurse</a:t>
          </a:r>
          <a:endParaRPr sz="21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Nach-bearbeitung</a:t>
          </a:r>
          <a:endParaRPr sz="21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Mitteilung der Ergebnisse</a:t>
          </a:r>
          <a:endParaRPr sz="21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K.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Tests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Projektleitung</a:t>
          </a:r>
          <a:endParaRPr sz="17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Ingo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 smtClean="0"/>
            <a:t>Mockups</a:t>
          </a:r>
          <a:endParaRPr sz="17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Matthias R.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Design</a:t>
          </a:r>
          <a:endParaRPr sz="17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10</a:t>
            </a:r>
            <a:r>
              <a:rPr lang="de-DE" altLang="de-DE" baseline="0" dirty="0" smtClean="0"/>
              <a:t> Stunden pro Woche!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14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sz="2000" dirty="0" smtClean="0"/>
              <a:t>Allgemein:</a:t>
            </a:r>
            <a:r>
              <a:rPr lang="de-DE" sz="2000" baseline="0" dirty="0" smtClean="0"/>
              <a:t> Setzen auf am weitesten verbreitete Technologie mit entsprechender Community, dadurch findet man mehr Ressourcen im Internet + oft bessere Dokumentation</a:t>
            </a:r>
            <a:endParaRPr lang="de-DE" sz="2000" dirty="0" smtClean="0"/>
          </a:p>
          <a:p>
            <a:pPr marL="342900" indent="-342900">
              <a:buFontTx/>
              <a:buChar char="-"/>
            </a:pPr>
            <a:r>
              <a:rPr lang="de-DE" sz="2000" dirty="0" smtClean="0"/>
              <a:t>Serversoftware “aufgezwungen“</a:t>
            </a:r>
          </a:p>
          <a:p>
            <a:pPr marL="800100" lvl="1" indent="-342900">
              <a:buFontTx/>
              <a:buChar char="-"/>
            </a:pPr>
            <a:r>
              <a:rPr lang="de-DE" sz="2000" dirty="0" err="1" smtClean="0"/>
              <a:t>php</a:t>
            </a:r>
            <a:r>
              <a:rPr lang="de-DE" sz="2000" dirty="0" smtClean="0"/>
              <a:t> sehr</a:t>
            </a:r>
            <a:r>
              <a:rPr lang="de-DE" sz="2000" baseline="0" dirty="0" smtClean="0"/>
              <a:t> verbreitet in der </a:t>
            </a:r>
            <a:r>
              <a:rPr lang="de-DE" sz="2000" baseline="0" dirty="0" err="1" smtClean="0"/>
              <a:t>webentwicklung</a:t>
            </a:r>
            <a:r>
              <a:rPr lang="de-DE" sz="2000" baseline="0" dirty="0" smtClean="0"/>
              <a:t>, zwei </a:t>
            </a:r>
            <a:r>
              <a:rPr lang="de-DE" sz="2000" baseline="0" dirty="0" err="1" smtClean="0"/>
              <a:t>team</a:t>
            </a:r>
            <a:r>
              <a:rPr lang="de-DE" sz="2000" baseline="0" dirty="0" smtClean="0"/>
              <a:t> konnten es auch schon. Version 7 deutlich schneller und mit </a:t>
            </a:r>
            <a:r>
              <a:rPr lang="de-DE" sz="2000" baseline="0" dirty="0" err="1" smtClean="0"/>
              <a:t>typisierung</a:t>
            </a:r>
            <a:endParaRPr lang="de-DE" sz="2000" baseline="0" dirty="0" smtClean="0"/>
          </a:p>
          <a:p>
            <a:pPr marL="800100" lvl="1" indent="-342900">
              <a:buFontTx/>
              <a:buChar char="-"/>
            </a:pPr>
            <a:r>
              <a:rPr lang="de-DE" sz="2000" baseline="0" dirty="0" smtClean="0"/>
              <a:t>MySQL ebenfalls weit verbreitete Datenbank (</a:t>
            </a:r>
            <a:r>
              <a:rPr lang="de-DE" sz="2000" baseline="0" dirty="0" err="1" smtClean="0"/>
              <a:t>eigenltich</a:t>
            </a:r>
            <a:r>
              <a:rPr lang="de-DE" sz="2000" baseline="0" dirty="0" smtClean="0"/>
              <a:t> wollten wir lieber </a:t>
            </a:r>
            <a:r>
              <a:rPr lang="de-DE" sz="2000" baseline="0" dirty="0" err="1" smtClean="0"/>
              <a:t>postgreSQL</a:t>
            </a:r>
            <a:r>
              <a:rPr lang="de-DE" sz="2000" baseline="0" dirty="0" smtClean="0"/>
              <a:t>, ging aber nicht)</a:t>
            </a:r>
          </a:p>
          <a:p>
            <a:pPr marL="342900" lvl="0" indent="-342900">
              <a:buFontTx/>
              <a:buChar char="-"/>
            </a:pPr>
            <a:r>
              <a:rPr lang="de-DE" sz="2000" baseline="0" dirty="0" smtClean="0"/>
              <a:t>Wollten Entwicklerfreundliches CMS in das sich leicht eigene Features integrieren lassen</a:t>
            </a:r>
          </a:p>
          <a:p>
            <a:pPr marL="800100" lvl="1" indent="-342900">
              <a:buFontTx/>
              <a:buChar char="-"/>
            </a:pPr>
            <a:r>
              <a:rPr lang="de-DE" sz="2000" baseline="0" dirty="0" smtClean="0"/>
              <a:t>Daher basierend auf beliebtesten </a:t>
            </a:r>
            <a:r>
              <a:rPr lang="de-DE" sz="2000" baseline="0" dirty="0" err="1" smtClean="0"/>
              <a:t>php</a:t>
            </a:r>
            <a:r>
              <a:rPr lang="de-DE" sz="2000" baseline="0" dirty="0" smtClean="0"/>
              <a:t> </a:t>
            </a:r>
            <a:r>
              <a:rPr lang="de-DE" sz="2000" baseline="0" dirty="0" err="1" smtClean="0"/>
              <a:t>framework</a:t>
            </a:r>
            <a:r>
              <a:rPr lang="de-DE" sz="2000" baseline="0" dirty="0" smtClean="0"/>
              <a:t> </a:t>
            </a:r>
            <a:r>
              <a:rPr lang="de-DE" sz="2000" baseline="0" dirty="0" err="1" smtClean="0"/>
              <a:t>Laravel</a:t>
            </a:r>
            <a:endParaRPr lang="de-DE" sz="2000" baseline="0" dirty="0" smtClean="0"/>
          </a:p>
          <a:p>
            <a:pPr marL="800100" lvl="1" indent="-342900">
              <a:buFontTx/>
              <a:buChar char="-"/>
            </a:pPr>
            <a:r>
              <a:rPr lang="de-DE" sz="2000" baseline="0" dirty="0" err="1" smtClean="0"/>
              <a:t>OctoberCMS</a:t>
            </a:r>
            <a:r>
              <a:rPr lang="de-DE" sz="2000" baseline="0" dirty="0" smtClean="0"/>
              <a:t> dann das am weitesten verbreitete, sehr entwicklerfreundlich und modular</a:t>
            </a:r>
          </a:p>
          <a:p>
            <a:pPr marL="342900" lvl="0" indent="-342900">
              <a:buFontTx/>
              <a:buChar char="-"/>
            </a:pPr>
            <a:r>
              <a:rPr lang="de-DE" sz="2000" baseline="0" dirty="0" smtClean="0"/>
              <a:t>Speziell für </a:t>
            </a:r>
            <a:r>
              <a:rPr lang="de-DE" sz="2000" baseline="0" dirty="0" err="1" smtClean="0"/>
              <a:t>Laravel</a:t>
            </a:r>
            <a:r>
              <a:rPr lang="de-DE" sz="2000" baseline="0" dirty="0" smtClean="0"/>
              <a:t> gibt es </a:t>
            </a:r>
            <a:r>
              <a:rPr lang="de-DE" sz="2000" baseline="0" dirty="0" err="1" smtClean="0"/>
              <a:t>einevorkonfigurierte</a:t>
            </a:r>
            <a:r>
              <a:rPr lang="de-DE" sz="2000" baseline="0" dirty="0" smtClean="0"/>
              <a:t> </a:t>
            </a:r>
            <a:r>
              <a:rPr lang="de-DE" sz="2000" baseline="0" dirty="0" err="1" smtClean="0"/>
              <a:t>docker</a:t>
            </a:r>
            <a:r>
              <a:rPr lang="de-DE" sz="2000" baseline="0" dirty="0" smtClean="0"/>
              <a:t> basierte Umgebung (</a:t>
            </a:r>
            <a:r>
              <a:rPr lang="de-DE" sz="2000" baseline="0" dirty="0" err="1" smtClean="0"/>
              <a:t>Laradock</a:t>
            </a:r>
            <a:r>
              <a:rPr lang="de-DE" sz="2000" baseline="0" dirty="0" smtClean="0"/>
              <a:t>), die wir nur leicht an unsere zwecke angepasst haben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142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In time!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em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7.png"/><Relationship Id="rId5" Type="http://schemas.openxmlformats.org/officeDocument/2006/relationships/image" Target="../media/image12.emf"/><Relationship Id="rId6" Type="http://schemas.openxmlformats.org/officeDocument/2006/relationships/image" Target="../media/image15.emf"/><Relationship Id="rId7" Type="http://schemas.openxmlformats.org/officeDocument/2006/relationships/image" Target="../media/image17.tiff"/><Relationship Id="rId8" Type="http://schemas.openxmlformats.org/officeDocument/2006/relationships/image" Target="../media/image18.emf"/><Relationship Id="rId9" Type="http://schemas.openxmlformats.org/officeDocument/2006/relationships/image" Target="../media/image19.tiff"/><Relationship Id="rId10" Type="http://schemas.openxmlformats.org/officeDocument/2006/relationships/image" Target="../media/image23.tiff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Das </a:t>
            </a:r>
            <a:r>
              <a:rPr lang="de-DE" sz="2400" dirty="0" err="1" smtClean="0">
                <a:latin typeface="Palatino Linotype" panose="02040502050505030304" pitchFamily="18" charset="0"/>
              </a:rPr>
              <a:t>BWolfJena</a:t>
            </a:r>
            <a:r>
              <a:rPr lang="de-DE" sz="2400" dirty="0" smtClean="0">
                <a:latin typeface="Palatino Linotype" panose="02040502050505030304" pitchFamily="18" charset="0"/>
              </a:rPr>
              <a:t> Team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29296"/>
            <a:ext cx="5555871" cy="3697288"/>
          </a:xfrm>
          <a:prstGeom prst="rect">
            <a:avLst/>
          </a:prstGeom>
        </p:spPr>
      </p:pic>
      <p:sp>
        <p:nvSpPr>
          <p:cNvPr id="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66908"/>
            <a:ext cx="7533288" cy="50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94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4384040"/>
            <a:ext cx="2057400" cy="75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5231"/>
            <a:ext cx="6771640" cy="5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644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79" y="173238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613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629" y="240194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29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 smtClean="0">
                <a:solidFill>
                  <a:srgbClr val="002350"/>
                </a:solidFill>
              </a:rPr>
              <a:t>Mockups</a:t>
            </a: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Zusammenfassung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 smtClean="0">
                <a:latin typeface="Palatino Linotype" panose="02040502050505030304" pitchFamily="18" charset="0"/>
              </a:rPr>
              <a:t>Noch Fragen?</a:t>
            </a:r>
            <a:endParaRPr lang="de-DE" sz="3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Jährliche 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grpSp>
        <p:nvGrpSpPr>
          <p:cNvPr id="68" name="Gruppierung 67"/>
          <p:cNvGrpSpPr/>
          <p:nvPr/>
        </p:nvGrpSpPr>
        <p:grpSpPr>
          <a:xfrm>
            <a:off x="224494" y="339503"/>
            <a:ext cx="3154556" cy="1894412"/>
            <a:chOff x="826935" y="666584"/>
            <a:chExt cx="3886861" cy="2018306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xmlns="" id="{FA8127D1-7677-44B3-84C0-9A8FDEAF0852}"/>
                </a:ext>
              </a:extLst>
            </p:cNvPr>
            <p:cNvSpPr/>
            <p:nvPr/>
          </p:nvSpPr>
          <p:spPr>
            <a:xfrm>
              <a:off x="826936" y="666584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Martin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xmlns="" id="{C91F9769-E1E2-4EC2-A378-F64B670E4AB1}"/>
                </a:ext>
              </a:extLst>
            </p:cNvPr>
            <p:cNvSpPr/>
            <p:nvPr/>
          </p:nvSpPr>
          <p:spPr>
            <a:xfrm>
              <a:off x="826936" y="1389490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Anja</a:t>
              </a: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xmlns="" id="{059508B8-173B-464B-9EB0-58E71AF356AA}"/>
                </a:ext>
              </a:extLst>
            </p:cNvPr>
            <p:cNvSpPr/>
            <p:nvPr/>
          </p:nvSpPr>
          <p:spPr>
            <a:xfrm>
              <a:off x="3751688" y="2112396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Kurs 3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xmlns="" id="{86421696-2A0C-461F-8B0A-D3A4DAA0CFBC}"/>
                </a:ext>
              </a:extLst>
            </p:cNvPr>
            <p:cNvSpPr/>
            <p:nvPr/>
          </p:nvSpPr>
          <p:spPr>
            <a:xfrm>
              <a:off x="826935" y="2112396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Lisa</a:t>
              </a: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xmlns="" id="{AAD36E23-9ECC-40B8-B0ED-FE4F4001BDB3}"/>
                </a:ext>
              </a:extLst>
            </p:cNvPr>
            <p:cNvSpPr/>
            <p:nvPr/>
          </p:nvSpPr>
          <p:spPr>
            <a:xfrm>
              <a:off x="3751688" y="1389490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Kurs 2</a:t>
              </a: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xmlns="" id="{62303A9A-290E-4B3C-B81E-D9A1F1569E0F}"/>
                </a:ext>
              </a:extLst>
            </p:cNvPr>
            <p:cNvSpPr/>
            <p:nvPr/>
          </p:nvSpPr>
          <p:spPr>
            <a:xfrm>
              <a:off x="3751689" y="666584"/>
              <a:ext cx="962107" cy="572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Kurs 1</a:t>
              </a:r>
            </a:p>
          </p:txBody>
        </p:sp>
        <p:cxnSp>
          <p:nvCxnSpPr>
            <p:cNvPr id="75" name="Gerader Verbinder 11">
              <a:extLst>
                <a:ext uri="{FF2B5EF4-FFF2-40B4-BE49-F238E27FC236}">
                  <a16:creationId xmlns:a16="http://schemas.microsoft.com/office/drawing/2014/main" xmlns="" id="{61ED53CA-A2A8-4CDD-8D5C-F256F043B2E2}"/>
                </a:ext>
              </a:extLst>
            </p:cNvPr>
            <p:cNvCxnSpPr>
              <a:stCxn id="70" idx="3"/>
              <a:endCxn id="76" idx="1"/>
            </p:cNvCxnSpPr>
            <p:nvPr/>
          </p:nvCxnSpPr>
          <p:spPr>
            <a:xfrm>
              <a:off x="1789043" y="952831"/>
              <a:ext cx="1962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13">
              <a:extLst>
                <a:ext uri="{FF2B5EF4-FFF2-40B4-BE49-F238E27FC236}">
                  <a16:creationId xmlns:a16="http://schemas.microsoft.com/office/drawing/2014/main" xmlns="" id="{3F1DD5B5-B0A9-4B2C-876A-2102D6E57ED0}"/>
                </a:ext>
              </a:extLst>
            </p:cNvPr>
            <p:cNvCxnSpPr>
              <a:stCxn id="70" idx="3"/>
              <a:endCxn id="75" idx="1"/>
            </p:cNvCxnSpPr>
            <p:nvPr/>
          </p:nvCxnSpPr>
          <p:spPr>
            <a:xfrm>
              <a:off x="1789043" y="952831"/>
              <a:ext cx="1962645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15">
              <a:extLst>
                <a:ext uri="{FF2B5EF4-FFF2-40B4-BE49-F238E27FC236}">
                  <a16:creationId xmlns:a16="http://schemas.microsoft.com/office/drawing/2014/main" xmlns="" id="{937E5313-507F-4910-AF24-CB647167EBCC}"/>
                </a:ext>
              </a:extLst>
            </p:cNvPr>
            <p:cNvCxnSpPr>
              <a:stCxn id="71" idx="3"/>
              <a:endCxn id="75" idx="1"/>
            </p:cNvCxnSpPr>
            <p:nvPr/>
          </p:nvCxnSpPr>
          <p:spPr>
            <a:xfrm>
              <a:off x="1789043" y="1675737"/>
              <a:ext cx="1962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16">
              <a:extLst>
                <a:ext uri="{FF2B5EF4-FFF2-40B4-BE49-F238E27FC236}">
                  <a16:creationId xmlns:a16="http://schemas.microsoft.com/office/drawing/2014/main" xmlns="" id="{D183A85D-BAFD-455B-9D06-8827E4A8F909}"/>
                </a:ext>
              </a:extLst>
            </p:cNvPr>
            <p:cNvCxnSpPr>
              <a:cxnSpLocks/>
              <a:stCxn id="70" idx="3"/>
              <a:endCxn id="72" idx="1"/>
            </p:cNvCxnSpPr>
            <p:nvPr/>
          </p:nvCxnSpPr>
          <p:spPr>
            <a:xfrm>
              <a:off x="1789043" y="952831"/>
              <a:ext cx="1962645" cy="1445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19">
              <a:extLst>
                <a:ext uri="{FF2B5EF4-FFF2-40B4-BE49-F238E27FC236}">
                  <a16:creationId xmlns:a16="http://schemas.microsoft.com/office/drawing/2014/main" xmlns="" id="{A39493A8-DC9B-4A46-9868-653285C0848D}"/>
                </a:ext>
              </a:extLst>
            </p:cNvPr>
            <p:cNvCxnSpPr>
              <a:cxnSpLocks/>
              <a:stCxn id="71" idx="3"/>
              <a:endCxn id="76" idx="1"/>
            </p:cNvCxnSpPr>
            <p:nvPr/>
          </p:nvCxnSpPr>
          <p:spPr>
            <a:xfrm flipV="1">
              <a:off x="1789043" y="952831"/>
              <a:ext cx="1962646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22">
              <a:extLst>
                <a:ext uri="{FF2B5EF4-FFF2-40B4-BE49-F238E27FC236}">
                  <a16:creationId xmlns:a16="http://schemas.microsoft.com/office/drawing/2014/main" xmlns="" id="{1E1A20DD-193A-4393-9B17-53E84E61410E}"/>
                </a:ext>
              </a:extLst>
            </p:cNvPr>
            <p:cNvCxnSpPr>
              <a:cxnSpLocks/>
              <a:stCxn id="71" idx="3"/>
              <a:endCxn id="72" idx="1"/>
            </p:cNvCxnSpPr>
            <p:nvPr/>
          </p:nvCxnSpPr>
          <p:spPr>
            <a:xfrm>
              <a:off x="1789043" y="1675737"/>
              <a:ext cx="1962645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25">
              <a:extLst>
                <a:ext uri="{FF2B5EF4-FFF2-40B4-BE49-F238E27FC236}">
                  <a16:creationId xmlns:a16="http://schemas.microsoft.com/office/drawing/2014/main" xmlns="" id="{079BF479-C8BF-4F55-B244-EC42D9497960}"/>
                </a:ext>
              </a:extLst>
            </p:cNvPr>
            <p:cNvCxnSpPr>
              <a:cxnSpLocks/>
              <a:stCxn id="74" idx="3"/>
              <a:endCxn id="76" idx="1"/>
            </p:cNvCxnSpPr>
            <p:nvPr/>
          </p:nvCxnSpPr>
          <p:spPr>
            <a:xfrm flipV="1">
              <a:off x="1789042" y="952831"/>
              <a:ext cx="1962647" cy="1445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28">
              <a:extLst>
                <a:ext uri="{FF2B5EF4-FFF2-40B4-BE49-F238E27FC236}">
                  <a16:creationId xmlns:a16="http://schemas.microsoft.com/office/drawing/2014/main" xmlns="" id="{FF46ADA6-7AC6-4A1F-AE53-74FCE02461D1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 flipV="1">
              <a:off x="1789042" y="1675737"/>
              <a:ext cx="1962646" cy="72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31">
              <a:extLst>
                <a:ext uri="{FF2B5EF4-FFF2-40B4-BE49-F238E27FC236}">
                  <a16:creationId xmlns:a16="http://schemas.microsoft.com/office/drawing/2014/main" xmlns="" id="{EA2F9FD2-9122-434D-95CA-DE9EAEB68E33}"/>
                </a:ext>
              </a:extLst>
            </p:cNvPr>
            <p:cNvCxnSpPr>
              <a:cxnSpLocks/>
              <a:stCxn id="74" idx="3"/>
              <a:endCxn id="72" idx="1"/>
            </p:cNvCxnSpPr>
            <p:nvPr/>
          </p:nvCxnSpPr>
          <p:spPr>
            <a:xfrm>
              <a:off x="1789042" y="2398643"/>
              <a:ext cx="1962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xmlns="" id="{6C37F032-4CBA-488F-B339-5E075E68B4D7}"/>
                </a:ext>
              </a:extLst>
            </p:cNvPr>
            <p:cNvSpPr txBox="1"/>
            <p:nvPr/>
          </p:nvSpPr>
          <p:spPr>
            <a:xfrm>
              <a:off x="2556930" y="7327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xmlns="" id="{724B6B55-E6B0-4FE9-9FC8-A00356D8B6F0}"/>
                </a:ext>
              </a:extLst>
            </p:cNvPr>
            <p:cNvSpPr txBox="1"/>
            <p:nvPr/>
          </p:nvSpPr>
          <p:spPr>
            <a:xfrm>
              <a:off x="2416563" y="10097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2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xmlns="" id="{1D9E47C8-7EAA-4DA7-95BF-DCADDD0B3EF4}"/>
                </a:ext>
              </a:extLst>
            </p:cNvPr>
            <p:cNvSpPr txBox="1"/>
            <p:nvPr/>
          </p:nvSpPr>
          <p:spPr>
            <a:xfrm>
              <a:off x="1978073" y="11757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xmlns="" id="{AD799CEC-0090-4327-B633-9B27CE09F69F}"/>
                </a:ext>
              </a:extLst>
            </p:cNvPr>
            <p:cNvSpPr txBox="1"/>
            <p:nvPr/>
          </p:nvSpPr>
          <p:spPr>
            <a:xfrm>
              <a:off x="2992996" y="147856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xmlns="" id="{BCC18811-54F5-4B16-AFCC-DBA94E42102F}"/>
                </a:ext>
              </a:extLst>
            </p:cNvPr>
            <p:cNvSpPr txBox="1"/>
            <p:nvPr/>
          </p:nvSpPr>
          <p:spPr>
            <a:xfrm>
              <a:off x="1961095" y="173290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2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xmlns="" id="{04E86ACE-7F7D-4408-A6F0-203CE58C948B}"/>
                </a:ext>
              </a:extLst>
            </p:cNvPr>
            <p:cNvSpPr txBox="1"/>
            <p:nvPr/>
          </p:nvSpPr>
          <p:spPr>
            <a:xfrm>
              <a:off x="2992996" y="96207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3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xmlns="" id="{39E2DE8C-6558-4872-A298-1DBA9D2DD66F}"/>
                </a:ext>
              </a:extLst>
            </p:cNvPr>
            <p:cNvSpPr txBox="1"/>
            <p:nvPr/>
          </p:nvSpPr>
          <p:spPr>
            <a:xfrm>
              <a:off x="2557196" y="235707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1</a:t>
              </a: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xmlns="" id="{F78B9094-C48F-4B31-A2E8-3F215D3CD0F8}"/>
                </a:ext>
              </a:extLst>
            </p:cNvPr>
            <p:cNvSpPr txBox="1"/>
            <p:nvPr/>
          </p:nvSpPr>
          <p:spPr>
            <a:xfrm>
              <a:off x="1812511" y="1989122"/>
              <a:ext cx="263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2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xmlns="" id="{C1D41FD7-46CA-4853-A760-BC9A4C1B7335}"/>
                </a:ext>
              </a:extLst>
            </p:cNvPr>
            <p:cNvSpPr txBox="1"/>
            <p:nvPr/>
          </p:nvSpPr>
          <p:spPr>
            <a:xfrm>
              <a:off x="2425589" y="205338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28333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739</Words>
  <Application>Microsoft Macintosh PowerPoint</Application>
  <PresentationFormat>Bildschirmpräsentation (16:9)</PresentationFormat>
  <Paragraphs>219</Paragraphs>
  <Slides>26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Calibri</vt:lpstr>
      <vt:lpstr>Palatino Linotype</vt:lpstr>
      <vt:lpstr>Roboto Condensed</vt:lpstr>
      <vt:lpstr>Arial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 Staudt</cp:lastModifiedBy>
  <cp:revision>451</cp:revision>
  <cp:lastPrinted>2017-04-12T09:06:57Z</cp:lastPrinted>
  <dcterms:created xsi:type="dcterms:W3CDTF">2017-03-23T10:34:48Z</dcterms:created>
  <dcterms:modified xsi:type="dcterms:W3CDTF">2017-12-11T13:24:12Z</dcterms:modified>
</cp:coreProperties>
</file>